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4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7" r:id="rId6"/>
    <p:sldId id="268" r:id="rId7"/>
    <p:sldId id="269" r:id="rId8"/>
    <p:sldId id="262" r:id="rId9"/>
    <p:sldId id="261" r:id="rId10"/>
    <p:sldId id="263" r:id="rId11"/>
    <p:sldId id="264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8C9F1-0CBA-4110-A330-49A345918C5B}" type="datetimeFigureOut">
              <a:rPr lang="en-IN" smtClean="0"/>
              <a:t>16-05-2019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FFDE1-A36A-4249-9649-8B145DBE1A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198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4245" indent="-174245">
              <a:buFont typeface="Arial" panose="020B0604020202020204" pitchFamily="34" charset="0"/>
              <a:buChar char="•"/>
            </a:pPr>
            <a:r>
              <a:rPr lang="en-US" dirty="0"/>
              <a:t>It</a:t>
            </a:r>
            <a:r>
              <a:rPr lang="en-US" baseline="0" dirty="0"/>
              <a:t> isn’t </a:t>
            </a:r>
            <a:r>
              <a:rPr lang="en-US" dirty="0"/>
              <a:t>coming soon</a:t>
            </a:r>
            <a:r>
              <a:rPr lang="en-US" baseline="0" dirty="0"/>
              <a:t> .. it is already here and has been so for quite a while</a:t>
            </a:r>
          </a:p>
          <a:p>
            <a:pPr marL="174245" indent="-174245">
              <a:buFont typeface="Arial" panose="020B0604020202020204" pitchFamily="34" charset="0"/>
              <a:buChar char="•"/>
            </a:pPr>
            <a:r>
              <a:rPr lang="en-US" baseline="0" dirty="0"/>
              <a:t>Connects billions of sensors and devices from every day consumer objects to industrial equipment</a:t>
            </a:r>
          </a:p>
          <a:p>
            <a:pPr marL="174245" indent="-174245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4245" indent="-174245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395650-E2B8-4E3C-8753-078634C1FC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2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 intelligence</a:t>
            </a:r>
          </a:p>
          <a:p>
            <a:r>
              <a:rPr lang="en-US" dirty="0"/>
              <a:t>Improve efficiency</a:t>
            </a:r>
            <a:endParaRPr lang="en-US" baseline="0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395650-E2B8-4E3C-8753-078634C1FC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3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039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30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64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14734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34155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9177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3331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2843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43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779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5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355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8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07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415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46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77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9147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ADCBE-44FA-4C72-AED4-D054CA520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5174" y="2045368"/>
            <a:ext cx="8825658" cy="2013706"/>
          </a:xfrm>
        </p:spPr>
        <p:txBody>
          <a:bodyPr/>
          <a:lstStyle/>
          <a:p>
            <a:pPr algn="ctr"/>
            <a:r>
              <a:rPr lang="en-IN" dirty="0" smtClean="0"/>
              <a:t>Gesture &amp; Voice control PC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3082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734A5-38C1-437B-8DF5-63D51DDB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CONNECTION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5F0F8C-C0CE-4C39-AF3B-39AA9DF903BF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" t="22794" r="173" b="284"/>
          <a:stretch/>
        </p:blipFill>
        <p:spPr bwMode="auto">
          <a:xfrm>
            <a:off x="897901" y="2097088"/>
            <a:ext cx="3366673" cy="2652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35F0F8C-C0CE-4C39-AF3B-39AA9DF903BF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4" b="551"/>
          <a:stretch/>
        </p:blipFill>
        <p:spPr bwMode="auto">
          <a:xfrm rot="10800000">
            <a:off x="4747782" y="2097088"/>
            <a:ext cx="3301343" cy="2652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35F0F8C-C0CE-4C39-AF3B-39AA9DF903BF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9" t="10588" r="27500" b="8236"/>
          <a:stretch/>
        </p:blipFill>
        <p:spPr bwMode="auto">
          <a:xfrm rot="10800000">
            <a:off x="8532331" y="2097088"/>
            <a:ext cx="2515079" cy="26526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328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3FCF-90C5-4F6F-9F18-FF86F7C18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06BF5-D1D9-4B79-9B68-727D2B3B2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GB" sz="2800" dirty="0" smtClean="0"/>
              <a:t>The </a:t>
            </a:r>
            <a:r>
              <a:rPr lang="en-GB" sz="2800" dirty="0"/>
              <a:t>user will get more smooth performance from the device which will be calibrated by us.</a:t>
            </a:r>
          </a:p>
          <a:p>
            <a:pPr algn="just"/>
            <a:r>
              <a:rPr lang="en-GB" sz="2800" dirty="0" smtClean="0"/>
              <a:t>Drivers.exe </a:t>
            </a:r>
            <a:r>
              <a:rPr lang="en-GB" sz="2800" dirty="0"/>
              <a:t>file </a:t>
            </a:r>
            <a:r>
              <a:rPr lang="en-GB" sz="2800" dirty="0" smtClean="0"/>
              <a:t>will be created for </a:t>
            </a:r>
            <a:r>
              <a:rPr lang="en-GB" sz="2800" dirty="0"/>
              <a:t>our project device.</a:t>
            </a:r>
          </a:p>
          <a:p>
            <a:pPr algn="just"/>
            <a:r>
              <a:rPr lang="en-GB" sz="2800" dirty="0" smtClean="0"/>
              <a:t>For </a:t>
            </a:r>
            <a:r>
              <a:rPr lang="en-GB" sz="2800" dirty="0"/>
              <a:t>the betterment of security and reliability we will make our own servers to communicate the other devices.</a:t>
            </a:r>
          </a:p>
          <a:p>
            <a:pPr algn="just"/>
            <a:r>
              <a:rPr lang="en-GB" sz="2800" dirty="0" smtClean="0"/>
              <a:t>We </a:t>
            </a:r>
            <a:r>
              <a:rPr lang="en-GB" sz="2800" dirty="0"/>
              <a:t>gradually enhance the device so that we can use it in gaming and virtual world in future.</a:t>
            </a:r>
          </a:p>
          <a:p>
            <a:pPr algn="just"/>
            <a:r>
              <a:rPr lang="en-GB" sz="2800" dirty="0" smtClean="0"/>
              <a:t>We </a:t>
            </a:r>
            <a:r>
              <a:rPr lang="en-GB" sz="2800" dirty="0"/>
              <a:t>will made our project device an acceptable and proficient product.</a:t>
            </a:r>
          </a:p>
          <a:p>
            <a:pPr marL="0" indent="0">
              <a:buNone/>
            </a:pPr>
            <a:endParaRPr lang="en-IN" sz="28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409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200" dirty="0" smtClean="0"/>
          </a:p>
          <a:p>
            <a:r>
              <a:rPr lang="en-US" sz="3200" dirty="0" smtClean="0"/>
              <a:t>FAST , EASY &amp; CONVENIENT TO USE</a:t>
            </a:r>
          </a:p>
          <a:p>
            <a:r>
              <a:rPr lang="en-US" sz="3200" dirty="0" smtClean="0"/>
              <a:t>LOW COST GESTURE &amp; VOICE FEATURE</a:t>
            </a:r>
          </a:p>
          <a:p>
            <a:r>
              <a:rPr lang="en-US" sz="3200" dirty="0" smtClean="0"/>
              <a:t>MINIMAL REQUIREMENT IS INTERNET</a:t>
            </a:r>
          </a:p>
          <a:p>
            <a:r>
              <a:rPr lang="en-US" sz="3200" dirty="0" smtClean="0"/>
              <a:t>ACCSSIBLE VIA WIRELESS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697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2" t="24871" r="21561" b="25964"/>
          <a:stretch/>
        </p:blipFill>
        <p:spPr>
          <a:xfrm>
            <a:off x="3523105" y="1517610"/>
            <a:ext cx="5184000" cy="3168000"/>
          </a:xfrm>
        </p:spPr>
      </p:pic>
    </p:spTree>
    <p:extLst>
      <p:ext uri="{BB962C8B-B14F-4D97-AF65-F5344CB8AC3E}">
        <p14:creationId xmlns:p14="http://schemas.microsoft.com/office/powerpoint/2010/main" val="4237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85340-CB1F-4AE3-8D33-55586C0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TOPICS COVERING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D4DA-F01C-4090-B3B3-FBD02B093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 fontScale="70000" lnSpcReduction="20000"/>
          </a:bodyPr>
          <a:lstStyle/>
          <a:p>
            <a:r>
              <a:rPr lang="en-IN" dirty="0"/>
              <a:t>INTRODUCTION</a:t>
            </a:r>
          </a:p>
          <a:p>
            <a:r>
              <a:rPr lang="en-IN" dirty="0"/>
              <a:t>OBJECTIVE</a:t>
            </a:r>
          </a:p>
          <a:p>
            <a:r>
              <a:rPr lang="en-US" dirty="0" smtClean="0"/>
              <a:t>GESTURE ASSISTANCE</a:t>
            </a:r>
            <a:endParaRPr lang="en-US" dirty="0"/>
          </a:p>
          <a:p>
            <a:r>
              <a:rPr lang="en-US" dirty="0" smtClean="0"/>
              <a:t>VOICE ASSISTANCE</a:t>
            </a:r>
          </a:p>
          <a:p>
            <a:r>
              <a:rPr lang="en-IN" dirty="0"/>
              <a:t>WORKING </a:t>
            </a:r>
            <a:r>
              <a:rPr lang="en-IN" dirty="0" smtClean="0"/>
              <a:t>PROCESS</a:t>
            </a:r>
            <a:endParaRPr lang="en-IN" dirty="0"/>
          </a:p>
          <a:p>
            <a:r>
              <a:rPr lang="en-IN" dirty="0"/>
              <a:t>CIRCUIT </a:t>
            </a:r>
            <a:r>
              <a:rPr lang="en-IN" dirty="0" smtClean="0"/>
              <a:t>DIAGRAM</a:t>
            </a:r>
            <a:endParaRPr lang="en-IN" dirty="0"/>
          </a:p>
          <a:p>
            <a:r>
              <a:rPr lang="en-IN" dirty="0" smtClean="0"/>
              <a:t>CONNECTION </a:t>
            </a:r>
            <a:endParaRPr lang="en-IN" dirty="0"/>
          </a:p>
          <a:p>
            <a:r>
              <a:rPr lang="en-IN" dirty="0"/>
              <a:t>FUTURE </a:t>
            </a:r>
            <a:r>
              <a:rPr lang="en-IN" dirty="0" smtClean="0"/>
              <a:t>SCOPE</a:t>
            </a:r>
            <a:endParaRPr lang="en-IN" dirty="0"/>
          </a:p>
          <a:p>
            <a:r>
              <a:rPr lang="en-IN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6809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2DA9-E918-4B2E-976F-C4BA10E8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7DF4-013F-4103-AC9B-238C2FA27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OUR POINT OF </a:t>
            </a:r>
            <a:r>
              <a:rPr lang="en-IN" dirty="0" smtClean="0"/>
              <a:t>VIEW</a:t>
            </a:r>
          </a:p>
          <a:p>
            <a:r>
              <a:rPr lang="en-IN" dirty="0" smtClean="0"/>
              <a:t>CONCEPT </a:t>
            </a:r>
            <a:r>
              <a:rPr lang="en-IN" dirty="0"/>
              <a:t>OF </a:t>
            </a:r>
            <a:r>
              <a:rPr lang="en-IN" dirty="0" smtClean="0"/>
              <a:t>GESTURE AND VOICE CONTROL</a:t>
            </a:r>
            <a:endParaRPr lang="en-IN" dirty="0"/>
          </a:p>
          <a:p>
            <a:r>
              <a:rPr lang="en-IN" dirty="0" smtClean="0"/>
              <a:t>COMPONENTS </a:t>
            </a:r>
            <a:r>
              <a:rPr lang="en-IN" dirty="0"/>
              <a:t>CAN BE USED</a:t>
            </a:r>
          </a:p>
          <a:p>
            <a:r>
              <a:rPr lang="en-IN" dirty="0"/>
              <a:t>USAGE IN REAL WORLD</a:t>
            </a:r>
          </a:p>
        </p:txBody>
      </p:sp>
    </p:spTree>
    <p:extLst>
      <p:ext uri="{BB962C8B-B14F-4D97-AF65-F5344CB8AC3E}">
        <p14:creationId xmlns:p14="http://schemas.microsoft.com/office/powerpoint/2010/main" val="184745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0A153-DBFE-4E81-A2EF-DA6DEAEA6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64F84-DF8B-4629-9DDB-46FD8C22F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 smtClean="0"/>
              <a:t>Effortless Interaction</a:t>
            </a:r>
            <a:endParaRPr lang="en-IN" sz="2800" dirty="0"/>
          </a:p>
          <a:p>
            <a:r>
              <a:rPr lang="en-IN" sz="2800" dirty="0" smtClean="0"/>
              <a:t>Convenient Use</a:t>
            </a:r>
            <a:endParaRPr lang="en-IN" sz="2800" dirty="0"/>
          </a:p>
          <a:p>
            <a:r>
              <a:rPr lang="en-IN" sz="2800" dirty="0" smtClean="0"/>
              <a:t>Wireless Use</a:t>
            </a:r>
            <a:endParaRPr lang="en-IN" sz="2800" dirty="0"/>
          </a:p>
          <a:p>
            <a:r>
              <a:rPr lang="en-IN" sz="2800" dirty="0" smtClean="0"/>
              <a:t>Easy to operate</a:t>
            </a:r>
          </a:p>
          <a:p>
            <a:r>
              <a:rPr lang="en-IN" sz="2800" dirty="0" smtClean="0"/>
              <a:t>Cost Effective</a:t>
            </a:r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636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Gesture assistance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u="sng" dirty="0" smtClean="0"/>
              <a:t>Browser</a:t>
            </a:r>
            <a:endParaRPr lang="en-IN" dirty="0" smtClean="0"/>
          </a:p>
          <a:p>
            <a:pPr lvl="1"/>
            <a:r>
              <a:rPr lang="en-IN" dirty="0" smtClean="0"/>
              <a:t>Swipe right and left to go to next and previous page respectively</a:t>
            </a:r>
            <a:endParaRPr lang="en-GB" dirty="0" smtClean="0"/>
          </a:p>
          <a:p>
            <a:pPr lvl="1"/>
            <a:r>
              <a:rPr lang="en-GB" dirty="0" smtClean="0"/>
              <a:t>Swipe Up and down for page up and down respectively.</a:t>
            </a:r>
            <a:endParaRPr lang="en-IN" dirty="0" smtClean="0"/>
          </a:p>
          <a:p>
            <a:r>
              <a:rPr lang="en-US" u="sng" dirty="0" smtClean="0"/>
              <a:t>Media Application</a:t>
            </a:r>
          </a:p>
          <a:p>
            <a:pPr lvl="1"/>
            <a:r>
              <a:rPr lang="en-GB" dirty="0"/>
              <a:t>Swipe right and left to go to next and previous </a:t>
            </a:r>
            <a:r>
              <a:rPr lang="en-GB" dirty="0" smtClean="0"/>
              <a:t>media respectively</a:t>
            </a:r>
          </a:p>
          <a:p>
            <a:r>
              <a:rPr lang="en-US" u="sng" dirty="0" smtClean="0"/>
              <a:t>PowerPoint</a:t>
            </a:r>
            <a:endParaRPr lang="en-US" u="sng" dirty="0"/>
          </a:p>
          <a:p>
            <a:pPr lvl="1"/>
            <a:r>
              <a:rPr lang="en-GB" dirty="0"/>
              <a:t>Swipe right and left to go to next and previous </a:t>
            </a:r>
            <a:r>
              <a:rPr lang="en-GB" dirty="0" smtClean="0"/>
              <a:t>slide respectively</a:t>
            </a:r>
          </a:p>
          <a:p>
            <a:r>
              <a:rPr lang="en-US" u="sng" dirty="0" smtClean="0"/>
              <a:t>Volume</a:t>
            </a:r>
            <a:endParaRPr lang="en-US" u="sng" dirty="0"/>
          </a:p>
          <a:p>
            <a:pPr lvl="1"/>
            <a:r>
              <a:rPr lang="en-GB" dirty="0" smtClean="0"/>
              <a:t>Move forward and backward from the sensor to control the system volume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33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assistance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sz="3200" dirty="0"/>
              <a:t>open xyz.com: Replace xyz with any website.</a:t>
            </a:r>
          </a:p>
          <a:p>
            <a:r>
              <a:rPr lang="en-GB" sz="3200" dirty="0" smtClean="0"/>
              <a:t>Send </a:t>
            </a:r>
            <a:r>
              <a:rPr lang="en-GB" sz="3200" dirty="0"/>
              <a:t>email/email: Follow up recipient’s name etc.</a:t>
            </a:r>
          </a:p>
          <a:p>
            <a:r>
              <a:rPr lang="en-GB" sz="3200" dirty="0" smtClean="0"/>
              <a:t>Current </a:t>
            </a:r>
            <a:r>
              <a:rPr lang="en-GB" sz="3200" dirty="0"/>
              <a:t>weather in (city name): Tell us the current weather of the city.</a:t>
            </a:r>
          </a:p>
          <a:p>
            <a:r>
              <a:rPr lang="en-GB" sz="3200" dirty="0" smtClean="0"/>
              <a:t>Hello</a:t>
            </a:r>
            <a:r>
              <a:rPr lang="en-GB" sz="3200" dirty="0"/>
              <a:t>: Greets user.</a:t>
            </a:r>
          </a:p>
          <a:p>
            <a:r>
              <a:rPr lang="en-GB" sz="3200" dirty="0" smtClean="0"/>
              <a:t>News </a:t>
            </a:r>
            <a:r>
              <a:rPr lang="en-GB" sz="3200" dirty="0"/>
              <a:t>for today: Reads top news of the day.</a:t>
            </a:r>
          </a:p>
          <a:p>
            <a:r>
              <a:rPr lang="en-GB" sz="3200" dirty="0" smtClean="0"/>
              <a:t>Play </a:t>
            </a:r>
            <a:r>
              <a:rPr lang="en-GB" sz="3200" dirty="0"/>
              <a:t>a song: Play song in you tube.</a:t>
            </a:r>
          </a:p>
          <a:p>
            <a:r>
              <a:rPr lang="en-GB" sz="3200" dirty="0" smtClean="0"/>
              <a:t>Time</a:t>
            </a:r>
            <a:r>
              <a:rPr lang="en-GB" sz="3200" dirty="0"/>
              <a:t>: Current system time.</a:t>
            </a:r>
          </a:p>
          <a:p>
            <a:r>
              <a:rPr lang="en-GB" sz="3200" dirty="0" smtClean="0"/>
              <a:t>Tell </a:t>
            </a:r>
            <a:r>
              <a:rPr lang="en-GB" sz="3200" dirty="0"/>
              <a:t>me about xyz: Tells about </a:t>
            </a:r>
            <a:r>
              <a:rPr lang="en-GB" sz="3200" dirty="0" smtClean="0"/>
              <a:t>xyz Wikipedia.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918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39AF0-080E-4D25-8CB4-77ACA15EA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231" y="621161"/>
            <a:ext cx="9156031" cy="1099356"/>
          </a:xfrm>
        </p:spPr>
        <p:txBody>
          <a:bodyPr/>
          <a:lstStyle/>
          <a:p>
            <a:r>
              <a:rPr lang="en-IN" dirty="0"/>
              <a:t>WORKING </a:t>
            </a:r>
            <a:r>
              <a:rPr lang="en-IN" dirty="0" smtClean="0"/>
              <a:t>PROCESS OF VOICE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0AFED5-3349-4FFA-B31F-612D463E7B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229" y="1949117"/>
            <a:ext cx="9156033" cy="4347360"/>
          </a:xfrm>
        </p:spPr>
      </p:pic>
    </p:spTree>
    <p:extLst>
      <p:ext uri="{BB962C8B-B14F-4D97-AF65-F5344CB8AC3E}">
        <p14:creationId xmlns:p14="http://schemas.microsoft.com/office/powerpoint/2010/main" val="220779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5A133-C379-422E-95E0-EAEA0D714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297" y="618518"/>
            <a:ext cx="9205745" cy="1478570"/>
          </a:xfrm>
        </p:spPr>
        <p:txBody>
          <a:bodyPr/>
          <a:lstStyle/>
          <a:p>
            <a:r>
              <a:rPr lang="en-IN" dirty="0"/>
              <a:t>WORKING PROCESS OF </a:t>
            </a:r>
            <a:r>
              <a:rPr lang="en-IN" dirty="0" smtClean="0"/>
              <a:t>GESTURE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A8DFC9-0100-4E24-8F52-BC23E4C33FE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78296" y="2097088"/>
            <a:ext cx="9205745" cy="4279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68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B613-24E6-4B9C-B64A-F00721C74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78371"/>
          </a:xfrm>
        </p:spPr>
        <p:txBody>
          <a:bodyPr/>
          <a:lstStyle/>
          <a:p>
            <a:r>
              <a:rPr lang="en-IN" dirty="0"/>
              <a:t>CIRCUIT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B60313-2E0A-45DA-9B05-F61788A221A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111" y="1331089"/>
            <a:ext cx="3650147" cy="4311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BB60313-2E0A-45DA-9B05-F61788A221AF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4607" y="1331089"/>
            <a:ext cx="3650147" cy="4311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EBB60313-2E0A-45DA-9B05-F61788A221A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83103" y="1331089"/>
            <a:ext cx="2641837" cy="43117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289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1234</TotalTime>
  <Words>344</Words>
  <Application>Microsoft Office PowerPoint</Application>
  <PresentationFormat>Widescreen</PresentationFormat>
  <Paragraphs>64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Wingdings</vt:lpstr>
      <vt:lpstr>Circuit</vt:lpstr>
      <vt:lpstr>Gesture &amp; Voice control PC</vt:lpstr>
      <vt:lpstr>TOPICS COVERING</vt:lpstr>
      <vt:lpstr>INTRODUCTION</vt:lpstr>
      <vt:lpstr>OBJECTIVE</vt:lpstr>
      <vt:lpstr>Gesture assistance</vt:lpstr>
      <vt:lpstr>Voice assistance</vt:lpstr>
      <vt:lpstr>WORKING PROCESS OF VOICE</vt:lpstr>
      <vt:lpstr>WORKING PROCESS OF GESTURE</vt:lpstr>
      <vt:lpstr>CIRCUIT DIAGRAM</vt:lpstr>
      <vt:lpstr>CONNECTION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HOME AUTOMATION</dc:title>
  <dc:creator>Sanjay Ghosh</dc:creator>
  <cp:lastModifiedBy>Sanjay Ghosh</cp:lastModifiedBy>
  <cp:revision>53</cp:revision>
  <dcterms:created xsi:type="dcterms:W3CDTF">2018-12-02T10:17:32Z</dcterms:created>
  <dcterms:modified xsi:type="dcterms:W3CDTF">2019-05-15T20:49:20Z</dcterms:modified>
</cp:coreProperties>
</file>

<file path=docProps/thumbnail.jpeg>
</file>